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60" r:id="rId10"/>
    <p:sldId id="274" r:id="rId11"/>
    <p:sldId id="261" r:id="rId12"/>
    <p:sldId id="266" r:id="rId13"/>
  </p:sldIdLst>
  <p:sldSz cx="18288000" cy="10287000"/>
  <p:notesSz cx="6858000" cy="9144000"/>
  <p:embeddedFontLst>
    <p:embeddedFont>
      <p:font typeface="Computer Says No" charset="0"/>
      <p:regular r:id="rId14"/>
    </p:embeddedFont>
    <p:embeddedFont>
      <p:font typeface="Poppins Light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-70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sv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27808" y="4463168"/>
            <a:ext cx="8127324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 dirty="0" err="1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AutoGpt</a:t>
            </a:r>
            <a:endParaRPr lang="en-US" sz="23677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0800" y="647700"/>
            <a:ext cx="11358539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mk-MK" sz="10686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Стартување на фронтенд апликацијата</a:t>
            </a:r>
            <a:endParaRPr lang="en-US" sz="10686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667000" y="323850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0800" y="316230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34600" y="308610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71800" y="377190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1800" y="369570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91800" y="369570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77400" y="5372100"/>
            <a:ext cx="312151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mk-MK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Во терминал: </a:t>
            </a:r>
            <a:r>
              <a:rPr lang="en-US" sz="1851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npm</a:t>
            </a:r>
            <a:r>
              <a:rPr lang="en-US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start dev</a:t>
            </a:r>
            <a:endParaRPr lang="en-US" sz="18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67400" y="5448300"/>
            <a:ext cx="3121512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mk-MK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Во терминал: </a:t>
            </a:r>
            <a:r>
              <a:rPr lang="en-US" sz="1851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npm</a:t>
            </a:r>
            <a:r>
              <a:rPr lang="en-US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install</a:t>
            </a:r>
            <a:endParaRPr lang="en-US" sz="18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2057400" y="5448300"/>
            <a:ext cx="31215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mk-MK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Навигирање кон </a:t>
            </a:r>
            <a:r>
              <a:rPr lang="en-US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Frontend </a:t>
            </a:r>
            <a:r>
              <a:rPr lang="mk-MK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фолдерот </a:t>
            </a:r>
            <a:r>
              <a:rPr lang="mk-MK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од репозиториумот</a:t>
            </a:r>
            <a:endParaRPr lang="en-US" sz="18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0" y="5905500"/>
            <a:ext cx="11557109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400000">
            <a:off x="4949698" y="1883837"/>
            <a:ext cx="9074405" cy="11049002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77200" y="5753100"/>
            <a:ext cx="2971800" cy="281940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67000" y="1495425"/>
            <a:ext cx="127254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 err="1" smtClean="0">
                <a:solidFill>
                  <a:schemeClr val="bg2">
                    <a:lumMod val="90000"/>
                  </a:schemeClr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AutoGPT</a:t>
            </a:r>
            <a:r>
              <a:rPr lang="en-US" sz="10403" dirty="0" smtClean="0">
                <a:solidFill>
                  <a:schemeClr val="bg2">
                    <a:lumMod val="90000"/>
                  </a:schemeClr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Discord Community</a:t>
            </a:r>
            <a:endParaRPr lang="en-US" sz="10403" dirty="0">
              <a:solidFill>
                <a:schemeClr val="bg2">
                  <a:lumMod val="90000"/>
                </a:schemeClr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48200" y="4305300"/>
            <a:ext cx="94488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https://discord.com/invite/autogpt</a:t>
            </a:r>
            <a:endParaRPr lang="en-US" sz="6192" dirty="0">
              <a:solidFill>
                <a:schemeClr val="tx2">
                  <a:lumMod val="40000"/>
                  <a:lumOff val="60000"/>
                </a:schemeClr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323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  <a:endParaRPr lang="en-US" sz="18833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4829460" y="1833922"/>
            <a:ext cx="535329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mk-MK" sz="11922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Претходна верзија</a:t>
            </a:r>
            <a:endParaRPr lang="en-US" sz="11922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06887" y="4342065"/>
            <a:ext cx="612552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mk-MK" sz="306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Локално поставување на </a:t>
            </a:r>
            <a:r>
              <a:rPr lang="en-US" sz="306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AutoGpt</a:t>
            </a:r>
            <a:r>
              <a:rPr lang="en-US" sz="306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mk-MK" sz="306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агент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Chat-</a:t>
            </a:r>
            <a:r>
              <a:rPr lang="mk-MK" sz="306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базирана комуникација преку конзола</a:t>
            </a:r>
            <a:endParaRPr lang="en-US" sz="306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2600" y="3848100"/>
            <a:ext cx="7486203" cy="5087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4829460" y="1833922"/>
            <a:ext cx="629574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mk-MK" sz="11922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Нова Верзија</a:t>
            </a:r>
            <a:endParaRPr lang="en-US" sz="11922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06887" y="4342065"/>
            <a:ext cx="6125528" cy="441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mk-MK" sz="306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Локално поставување на </a:t>
            </a:r>
            <a:r>
              <a:rPr lang="en-US" sz="306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AutoGpt</a:t>
            </a:r>
            <a:r>
              <a:rPr lang="en-US" sz="306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mk-MK" sz="306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сервер</a:t>
            </a:r>
            <a:endParaRPr lang="mk-MK" sz="3060" dirty="0" smtClean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mk-MK" sz="306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Се комуницира со серверот преку блокови(мини агенти), секој специјализиран за различен вид на задача</a:t>
            </a:r>
            <a:endParaRPr lang="en-US" sz="3060" dirty="0" smtClean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mk-MK" sz="306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За голем дел од блоковите се потребни </a:t>
            </a:r>
            <a:r>
              <a:rPr lang="en-US" sz="306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Api</a:t>
            </a:r>
            <a:r>
              <a:rPr lang="en-US" sz="306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keys</a:t>
            </a:r>
            <a:endParaRPr lang="en-US" sz="306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467100"/>
            <a:ext cx="7758113" cy="503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381000" y="1562100"/>
            <a:ext cx="166116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mk-MK" sz="11922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Локално стартување на серверот</a:t>
            </a:r>
            <a:endParaRPr lang="en-US" sz="11922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1" y="4229100"/>
            <a:ext cx="16154399" cy="4962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 </a:t>
            </a:r>
            <a:r>
              <a:rPr lang="en-US" sz="240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js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Python 10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240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AutgoGPTServer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-&gt; </a:t>
            </a:r>
            <a:r>
              <a:rPr lang="en-US" sz="240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rnd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-&gt; </a:t>
            </a:r>
            <a:r>
              <a:rPr lang="en-US" sz="240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autogpt_server</a:t>
            </a:r>
            <a:endParaRPr lang="en-US" sz="2400" dirty="0" smtClean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mk-MK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Во терминал се извршува: 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pip install poetry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poetry </a:t>
            </a:r>
            <a:r>
              <a:rPr lang="en-US" sz="240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virtualenvs.in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-project 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true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poetry 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shell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poetry 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install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poetry run </a:t>
            </a:r>
            <a:r>
              <a:rPr lang="en-US" sz="240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prisma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generate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poetry run </a:t>
            </a:r>
            <a:r>
              <a:rPr lang="en-US" sz="240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prisma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migrate 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poetry run app</a:t>
            </a: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5800" y="5067300"/>
            <a:ext cx="9982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81000" y="1562100"/>
            <a:ext cx="166116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mk-MK" sz="11922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Достапни</a:t>
            </a:r>
            <a:r>
              <a:rPr lang="en-US" sz="11922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API Endpoints</a:t>
            </a:r>
            <a:r>
              <a:rPr lang="mk-MK" sz="11922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</a:t>
            </a:r>
            <a:endParaRPr lang="en-US" sz="11922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3009900"/>
            <a:ext cx="13579475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81000" y="342900"/>
            <a:ext cx="16611600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mk-MK" sz="11922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Пример апликација која прави повици до серверот </a:t>
            </a:r>
            <a:endParaRPr lang="en-US" sz="11922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5122" name="AutoShape 2" descr="architecture autogp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k-MK"/>
          </a:p>
        </p:txBody>
      </p:sp>
      <p:sp>
        <p:nvSpPr>
          <p:cNvPr id="5124" name="AutoShape 4" descr="architecture autogp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k-MK"/>
          </a:p>
        </p:txBody>
      </p:sp>
      <p:pic>
        <p:nvPicPr>
          <p:cNvPr id="5126" name="Picture 6" descr="C:\Users\User\AppData\Local\Packages\Microsoft.Windows.Photos_8wekyb3d8bbwe\TempState\ShareServiceTempFolder\architecture autogpt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314700"/>
            <a:ext cx="13554075" cy="53517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381000" y="1562100"/>
            <a:ext cx="166116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mk-MK" sz="11922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Функционалности</a:t>
            </a:r>
            <a:endParaRPr lang="en-US" sz="11922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1" y="4229100"/>
            <a:ext cx="16154399" cy="2757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mk-MK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Регистрација и најава на корисник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mk-MK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Автентикација и авторизација имплементирана со </a:t>
            </a:r>
            <a:r>
              <a:rPr lang="en-US" sz="240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Jwt</a:t>
            </a:r>
            <a:r>
              <a:rPr lang="mk-MK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токени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mk-MK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Извршување на еден од понудените </a:t>
            </a:r>
            <a:r>
              <a:rPr lang="en-US" sz="2400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AutoGpt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mk-MK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блокови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mk-MK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Зачувување на 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input </a:t>
            </a:r>
            <a:r>
              <a:rPr lang="mk-MK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и </a:t>
            </a:r>
            <a:r>
              <a:rPr lang="en-US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output</a:t>
            </a:r>
            <a:r>
              <a:rPr lang="mk-MK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од секој извршен блок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mk-MK" sz="2400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Филтрирање на зачуваните извршување по тип на блок и по дата</a:t>
            </a:r>
            <a:endParaRPr lang="en-US" sz="2400" dirty="0" smtClean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81000" y="1562100"/>
            <a:ext cx="166116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mk-MK" sz="11922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Функционалности</a:t>
            </a:r>
            <a:endParaRPr lang="en-US" sz="11922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3009900"/>
            <a:ext cx="12520612" cy="323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6286500"/>
            <a:ext cx="12801600" cy="368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0800" y="1181100"/>
            <a:ext cx="11358539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mk-MK" sz="10686" dirty="0" smtClean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Стартување на бекенд апликацијата</a:t>
            </a:r>
            <a:endParaRPr lang="en-US" sz="10686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01600" y="5959424"/>
            <a:ext cx="457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mk-MK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Бекендот и базата се стартуваат без потреба на инсталирање од библиотеки и дополнителни конфигурации</a:t>
            </a:r>
            <a:endParaRPr lang="en-US" sz="18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653071" y="5959424"/>
            <a:ext cx="3121512" cy="73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mk-MK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Во терминал: </a:t>
            </a:r>
            <a:r>
              <a:rPr lang="en-US" sz="1851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docker</a:t>
            </a:r>
            <a:r>
              <a:rPr lang="en-US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-compose up</a:t>
            </a:r>
            <a:endParaRPr lang="en-US" sz="18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74334" y="5959424"/>
            <a:ext cx="31215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mk-MK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Навигирање кон </a:t>
            </a:r>
            <a:r>
              <a:rPr lang="en-US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Backend </a:t>
            </a:r>
            <a:r>
              <a:rPr lang="mk-MK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фолдерот од репозиториумот</a:t>
            </a:r>
            <a:endParaRPr lang="en-US" sz="18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2095597" y="5959424"/>
            <a:ext cx="31215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mk-MK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Стартување на </a:t>
            </a:r>
            <a:r>
              <a:rPr lang="en-US" sz="1851" dirty="0" err="1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Docker</a:t>
            </a:r>
            <a:r>
              <a:rPr lang="en-US" sz="1851" dirty="0" smtClean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Desktop</a:t>
            </a:r>
            <a:endParaRPr lang="en-US" sz="18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3314" name="Picture 2" descr="https://private-user-images.githubusercontent.com/72874313/363497310-a2f9c00d-dd11-48ef-9419-a783c3951e9c.png?jwt=eyJhbGciOiJIUzI1NiIsInR5cCI6IkpXVCJ9.eyJpc3MiOiJnaXRodWIuY29tIiwiYXVkIjoicmF3LmdpdGh1YnVzZXJjb250ZW50LmNvbSIsImtleSI6ImtleTUiLCJleHAiOjE3MjY1OTUwMzQsIm5iZiI6MTcyNjU5NDczNCwicGF0aCI6Ii83Mjg3NDMxMy8zNjM0OTczMTAtYTJmOWMwMGQtZGQxMS00OGVmLTk0MTktYTc4M2MzOTUxZTljLnBuZz9YLUFtei1BbGdvcml0aG09QVdTNC1ITUFDLVNIQTI1NiZYLUFtei1DcmVkZW50aWFsPUFLSUFWQ09EWUxTQTUzUFFLNFpBJTJGMjAyNDA5MTclMkZ1cy1lYXN0LTElMkZzMyUyRmF3czRfcmVxdWVzdCZYLUFtei1EYXRlPTIwMjQwOTE3VDE3Mzg1NFomWC1BbXotRXhwaXJlcz0zMDAmWC1BbXotU2lnbmF0dXJlPTNjODcxNGIxMTY4NDEzZWNiMDgyMTJmMWEwZDY3ZjMwMDIwNDc3YTk4OTlmYTU2NmIzNWFjNDNhZWE1MTQxYzkmWC1BbXotU2lnbmVkSGVhZGVycz1ob3N0JmFjdG9yX2lkPTAma2V5X2lkPTAmcmVwb19pZD0wIn0.lxsa1_STnAeAIXr5a0VEwauzKkGIBtD27lq4kpieSN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7353300"/>
            <a:ext cx="15640050" cy="1876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207</Words>
  <Application>Microsoft Office PowerPoint</Application>
  <PresentationFormat>Custom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Computer Says No</vt:lpstr>
      <vt:lpstr>Poppins Light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User</dc:creator>
  <cp:lastModifiedBy>User</cp:lastModifiedBy>
  <cp:revision>9</cp:revision>
  <dcterms:created xsi:type="dcterms:W3CDTF">2006-08-16T00:00:00Z</dcterms:created>
  <dcterms:modified xsi:type="dcterms:W3CDTF">2024-09-17T18:00:51Z</dcterms:modified>
  <dc:identifier>DAGRCFRyva8</dc:identifier>
</cp:coreProperties>
</file>